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CC00FF"/>
    <a:srgbClr val="FF66CC"/>
    <a:srgbClr val="3333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-1278" y="1434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6610176"/>
        <c:axId val="96611712"/>
        <c:axId val="0"/>
      </c:bar3DChart>
      <c:catAx>
        <c:axId val="9661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6611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611712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6610176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2140499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Contest of scientific research of young scientists and students</a:t>
            </a:r>
            <a:endParaRPr kumimoji="0" lang="ru-RU" altLang="ru-RU" sz="2400" b="1" i="0" u="none" strike="noStrike" kern="1200" cap="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Russian </a:t>
            </a: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congress</a:t>
            </a:r>
            <a:endParaRPr kumimoji="0" lang="ru-RU" altLang="ru-RU" sz="2400" b="1" i="0" u="none" strike="noStrike" kern="1200" cap="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medical microbiology, epidemiology, 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 mycology and immunology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XXIV </a:t>
            </a:r>
            <a:r>
              <a:rPr kumimoji="0" lang="en-US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Kashkin’s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Readings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8-10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June,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Saint Petersburg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Russia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200" y="28012613"/>
            <a:ext cx="2059333" cy="16021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Materials and methods</a:t>
            </a:r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30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40</cp:revision>
  <cp:lastPrinted>2016-11-14T12:21:54Z</cp:lastPrinted>
  <dcterms:created xsi:type="dcterms:W3CDTF">2016-11-11T12:09:49Z</dcterms:created>
  <dcterms:modified xsi:type="dcterms:W3CDTF">2021-02-16T09:30:15Z</dcterms:modified>
</cp:coreProperties>
</file>