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714" y="2928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5167488"/>
        <c:axId val="97780864"/>
        <c:axId val="0"/>
      </c:bar3DChart>
      <c:catAx>
        <c:axId val="8516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778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80864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5167488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http://qrcoder.ru/code/?www.mycology.szgmu.ru%2Fcongress2020&amp;4&amp;0" TargetMode="Externa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67306" y="27239495"/>
            <a:ext cx="15544800" cy="223787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Contest of scientific research of young scientists and students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Russian </a:t>
            </a: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congress</a:t>
            </a:r>
            <a:endParaRPr kumimoji="0" lang="ru-RU" altLang="ru-RU" sz="2400" b="1" i="0" u="none" strike="noStrike" kern="1200" cap="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medical microbiology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epidemiology,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mycology and immunology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XXIII </a:t>
            </a:r>
            <a:r>
              <a:rPr kumimoji="0" lang="en-US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Kashkin’s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Readings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9-11 June,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 Petersburg, Russia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1944979" y="27570862"/>
            <a:ext cx="1797578" cy="1988245"/>
            <a:chOff x="1276407" y="23508333"/>
            <a:chExt cx="1797578" cy="1988245"/>
          </a:xfrm>
        </p:grpSpPr>
        <p:pic>
          <p:nvPicPr>
            <p:cNvPr id="8" name="Рисунок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407" y="23508333"/>
              <a:ext cx="1797578" cy="198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C:\Переброс-с-дискаD\НИИ МЕДИЦИНСКОЙ МИКОЛОГИИ\НИИ ММ\РЕКЛАМА\2015_Шар с бактериями\ШАР С БАКТЕРИЯМИ2016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66"/>
            <a:stretch>
              <a:fillRect/>
            </a:stretch>
          </p:blipFill>
          <p:spPr bwMode="auto">
            <a:xfrm>
              <a:off x="1538630" y="24149135"/>
              <a:ext cx="957075" cy="97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Рисунок 10" descr="http://qrcoder.ru/code/?www.mycology.szgmu.ru%2Fcongress2020&amp;4&amp;0"/>
          <p:cNvPicPr/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1" t="10896" r="8665" b="9764"/>
          <a:stretch>
            <a:fillRect/>
          </a:stretch>
        </p:blipFill>
        <p:spPr bwMode="auto">
          <a:xfrm>
            <a:off x="15492495" y="27870273"/>
            <a:ext cx="1399841" cy="1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Materials and methods</a:t>
            </a: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eferences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36</cp:revision>
  <cp:lastPrinted>2016-11-14T12:21:54Z</cp:lastPrinted>
  <dcterms:created xsi:type="dcterms:W3CDTF">2016-11-11T12:09:49Z</dcterms:created>
  <dcterms:modified xsi:type="dcterms:W3CDTF">2020-02-04T14:12:37Z</dcterms:modified>
</cp:coreProperties>
</file>