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0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CC"/>
    <a:srgbClr val="009999"/>
    <a:srgbClr val="CC00FF"/>
    <a:srgbClr val="FF66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1" autoAdjust="0"/>
  </p:normalViewPr>
  <p:slideViewPr>
    <p:cSldViewPr snapToGrid="0">
      <p:cViewPr varScale="1">
        <p:scale>
          <a:sx n="26" d="100"/>
          <a:sy n="26" d="100"/>
        </p:scale>
        <p:origin x="3294" y="114"/>
      </p:cViewPr>
      <p:guideLst>
        <p:guide orient="horz" pos="9526"/>
        <p:guide pos="60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3267640"/>
        <c:axId val="323268024"/>
        <c:axId val="0"/>
      </c:bar3DChart>
      <c:catAx>
        <c:axId val="323267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3268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3268024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3267640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VII  </a:t>
            </a: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</a:t>
            </a: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конгресс по медицинской микробиологии, </a:t>
            </a:r>
            <a:b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клинической микологии и иммунологии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XXVI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7-9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211" y="27602709"/>
            <a:ext cx="2059333" cy="1602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40</cp:revision>
  <cp:lastPrinted>2016-11-14T12:21:54Z</cp:lastPrinted>
  <dcterms:created xsi:type="dcterms:W3CDTF">2016-11-11T12:09:49Z</dcterms:created>
  <dcterms:modified xsi:type="dcterms:W3CDTF">2023-02-10T08:46:08Z</dcterms:modified>
</cp:coreProperties>
</file>