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20" y="2808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4591488"/>
        <c:axId val="54593024"/>
        <c:axId val="0"/>
      </c:bar3DChart>
      <c:catAx>
        <c:axId val="5459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459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593024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4591488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263559"/>
            <a:ext cx="15544800" cy="2045366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Конкурс научных работ молодых учёных и студентов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всероссийский конгресс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эпидемиологии, </a:t>
            </a:r>
            <a:endParaRPr kumimoji="0" lang="en-US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клинической микологии и иммунологии 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XXIV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61" y="27383874"/>
            <a:ext cx="2347130" cy="18260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Щукина Екатерина Владимировна</cp:lastModifiedBy>
  <cp:revision>34</cp:revision>
  <cp:lastPrinted>2016-11-14T12:21:54Z</cp:lastPrinted>
  <dcterms:created xsi:type="dcterms:W3CDTF">2016-11-11T12:09:49Z</dcterms:created>
  <dcterms:modified xsi:type="dcterms:W3CDTF">2021-02-04T14:00:16Z</dcterms:modified>
</cp:coreProperties>
</file>