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9999"/>
    <a:srgbClr val="0066FF"/>
    <a:srgbClr val="CC00FF"/>
    <a:srgbClr val="FF66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334" y="1224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4121856"/>
        <c:axId val="84140032"/>
        <c:axId val="0"/>
      </c:bar3DChart>
      <c:catAx>
        <c:axId val="841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14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40032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121856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14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30374" y="27811495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ALL-RUSSIAN CONGRESS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Medical Microbiology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Mycology and Immunology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 </a:t>
            </a:r>
            <a:r>
              <a:rPr kumimoji="0" lang="en-US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Kashkin’s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Readings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06 - 08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June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Saint-Petersburg, Russia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2" descr="C:\Переброс-с-дискаD\НИИ МЕДИЦИНСКОЙ МИКОЛОГИИ\НИИ ММ\РЕКЛАМА\2015_Шар с бактериями\ШАР С БАКТЕРИЯМИ2016.g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0" b="11340"/>
          <a:stretch/>
        </p:blipFill>
        <p:spPr bwMode="auto">
          <a:xfrm>
            <a:off x="1944978" y="28063082"/>
            <a:ext cx="1505283" cy="13070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 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09137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5890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30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Шульгина Марина Владимировна</cp:lastModifiedBy>
  <cp:revision>30</cp:revision>
  <cp:lastPrinted>2016-11-25T12:53:29Z</cp:lastPrinted>
  <dcterms:created xsi:type="dcterms:W3CDTF">2016-11-11T12:09:49Z</dcterms:created>
  <dcterms:modified xsi:type="dcterms:W3CDTF">2018-01-17T11:41:04Z</dcterms:modified>
</cp:coreProperties>
</file>